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27"/>
  </p:normalViewPr>
  <p:slideViewPr>
    <p:cSldViewPr snapToGrid="0" snapToObjects="1">
      <p:cViewPr varScale="1">
        <p:scale>
          <a:sx n="85" d="100"/>
          <a:sy n="85" d="100"/>
        </p:scale>
        <p:origin x="19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0007A-7509-E442-B91D-0CC696D4CFF9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CE96C-720B-924E-85FA-20CD1CB23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8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3;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0007A-7509-E442-B91D-0CC696D4CFF9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CE96C-720B-924E-85FA-20CD1CB23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0007A-7509-E442-B91D-0CC696D4CFF9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CE96C-720B-924E-85FA-20CD1CB23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320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0007A-7509-E442-B91D-0CC696D4CFF9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CE96C-720B-924E-85FA-20CD1CB23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391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0007A-7509-E442-B91D-0CC696D4CFF9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CE96C-720B-924E-85FA-20CD1CB23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70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0007A-7509-E442-B91D-0CC696D4CFF9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CE96C-720B-924E-85FA-20CD1CB23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67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0007A-7509-E442-B91D-0CC696D4CFF9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CE96C-720B-924E-85FA-20CD1CB23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249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0007A-7509-E442-B91D-0CC696D4CFF9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CE96C-720B-924E-85FA-20CD1CB23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431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0007A-7509-E442-B91D-0CC696D4CFF9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CE96C-720B-924E-85FA-20CD1CB23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183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3;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0007A-7509-E442-B91D-0CC696D4CFF9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CE96C-720B-924E-85FA-20CD1CB23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769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0007A-7509-E442-B91D-0CC696D4CFF9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CE96C-720B-924E-85FA-20CD1CB23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645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0007A-7509-E442-B91D-0CC696D4CFF9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CE96C-720B-924E-85FA-20CD1CB23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025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6895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bg1"/>
                </a:solidFill>
              </a:rPr>
              <a:t>10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月</a:t>
            </a:r>
            <a:r>
              <a:rPr kumimoji="1" lang="en-US" altLang="ja-JP" sz="2400" dirty="0" smtClean="0">
                <a:solidFill>
                  <a:schemeClr val="bg1"/>
                </a:solidFill>
              </a:rPr>
              <a:t>27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日（土）時間　②</a:t>
            </a:r>
            <a:r>
              <a:rPr kumimoji="1" lang="en-US" altLang="ja-JP" sz="2400" dirty="0" smtClean="0">
                <a:solidFill>
                  <a:schemeClr val="bg1"/>
                </a:solidFill>
              </a:rPr>
              <a:t>10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：</a:t>
            </a:r>
            <a:r>
              <a:rPr kumimoji="1" lang="en-US" altLang="ja-JP" sz="2400" dirty="0" smtClean="0">
                <a:solidFill>
                  <a:schemeClr val="bg1"/>
                </a:solidFill>
              </a:rPr>
              <a:t>30〜12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：</a:t>
            </a:r>
            <a:r>
              <a:rPr kumimoji="1" lang="en-US" altLang="ja-JP" sz="2400" dirty="0" smtClean="0">
                <a:solidFill>
                  <a:schemeClr val="bg1"/>
                </a:solidFill>
              </a:rPr>
              <a:t>00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 ③</a:t>
            </a:r>
            <a:r>
              <a:rPr kumimoji="1" lang="en-US" altLang="ja-JP" sz="2400" dirty="0" smtClean="0">
                <a:solidFill>
                  <a:schemeClr val="bg1"/>
                </a:solidFill>
              </a:rPr>
              <a:t>13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：</a:t>
            </a:r>
            <a:r>
              <a:rPr kumimoji="1" lang="en-US" altLang="ja-JP" sz="2400" dirty="0" smtClean="0">
                <a:solidFill>
                  <a:schemeClr val="bg1"/>
                </a:solidFill>
              </a:rPr>
              <a:t>00〜14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：</a:t>
            </a:r>
            <a:r>
              <a:rPr kumimoji="1" lang="en-US" altLang="ja-JP" sz="2400" dirty="0" smtClean="0">
                <a:solidFill>
                  <a:schemeClr val="bg1"/>
                </a:solidFill>
              </a:rPr>
              <a:t>30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3521797"/>
            <a:ext cx="12192000" cy="6895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bg1"/>
                </a:solidFill>
              </a:rPr>
              <a:t>10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月</a:t>
            </a:r>
            <a:r>
              <a:rPr kumimoji="1" lang="en-US" altLang="ja-JP" sz="2400" dirty="0" smtClean="0">
                <a:solidFill>
                  <a:schemeClr val="bg1"/>
                </a:solidFill>
              </a:rPr>
              <a:t>28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日（日）時間　②</a:t>
            </a:r>
            <a:r>
              <a:rPr kumimoji="1" lang="en-US" altLang="ja-JP" sz="2400" dirty="0" smtClean="0">
                <a:solidFill>
                  <a:schemeClr val="bg1"/>
                </a:solidFill>
              </a:rPr>
              <a:t>10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：</a:t>
            </a:r>
            <a:r>
              <a:rPr kumimoji="1" lang="en-US" altLang="ja-JP" sz="2400" dirty="0" smtClean="0">
                <a:solidFill>
                  <a:schemeClr val="bg1"/>
                </a:solidFill>
              </a:rPr>
              <a:t>30〜12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：</a:t>
            </a:r>
            <a:r>
              <a:rPr kumimoji="1" lang="en-US" altLang="ja-JP" sz="2400" dirty="0" smtClean="0">
                <a:solidFill>
                  <a:schemeClr val="bg1"/>
                </a:solidFill>
              </a:rPr>
              <a:t>00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 ③</a:t>
            </a:r>
            <a:r>
              <a:rPr kumimoji="1" lang="en-US" altLang="ja-JP" sz="2400" dirty="0" smtClean="0">
                <a:solidFill>
                  <a:schemeClr val="bg1"/>
                </a:solidFill>
              </a:rPr>
              <a:t>13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：</a:t>
            </a:r>
            <a:r>
              <a:rPr kumimoji="1" lang="en-US" altLang="ja-JP" sz="2400" dirty="0" smtClean="0">
                <a:solidFill>
                  <a:schemeClr val="bg1"/>
                </a:solidFill>
              </a:rPr>
              <a:t>00〜14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：</a:t>
            </a:r>
            <a:r>
              <a:rPr kumimoji="1" lang="en-US" altLang="ja-JP" sz="2400" dirty="0" smtClean="0">
                <a:solidFill>
                  <a:schemeClr val="bg1"/>
                </a:solidFill>
              </a:rPr>
              <a:t>30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4851" y="706692"/>
            <a:ext cx="80796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 smtClean="0"/>
              <a:t>太陽光発電＋蓄電池</a:t>
            </a:r>
            <a:endParaRPr kumimoji="1" lang="en-US" altLang="ja-JP" sz="4800" b="1" dirty="0" smtClean="0"/>
          </a:p>
          <a:p>
            <a:r>
              <a:rPr lang="ja-JP" altLang="en-US" sz="4800" b="1" dirty="0" smtClean="0"/>
              <a:t>最新セミナー</a:t>
            </a:r>
            <a:endParaRPr kumimoji="1" lang="ja-JP" altLang="en-US" sz="48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4851" y="2243050"/>
            <a:ext cx="71802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講師　</a:t>
            </a:r>
            <a:r>
              <a:rPr lang="ja-JP" altLang="en-US" sz="2800" dirty="0" smtClean="0"/>
              <a:t>鈴木電設株式会社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　　</a:t>
            </a:r>
            <a:r>
              <a:rPr kumimoji="1" lang="en-US" altLang="ja-JP" sz="2800" dirty="0" smtClean="0"/>
              <a:t>  </a:t>
            </a:r>
            <a:r>
              <a:rPr kumimoji="1" lang="ja-JP" altLang="en-US" sz="2800" dirty="0" smtClean="0"/>
              <a:t>代表取締役</a:t>
            </a:r>
            <a:r>
              <a:rPr kumimoji="1" lang="ja-JP" altLang="en-US" sz="2400" dirty="0" smtClean="0"/>
              <a:t>　　　　　</a:t>
            </a:r>
            <a:r>
              <a:rPr kumimoji="1" lang="ja-JP" altLang="en-US" sz="3600" dirty="0" smtClean="0"/>
              <a:t>鈴木　健太</a:t>
            </a:r>
            <a:endParaRPr kumimoji="1" lang="ja-JP" altLang="en-US" sz="3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62262" y="4247091"/>
            <a:ext cx="80796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 smtClean="0"/>
              <a:t>消費税増税の前の</a:t>
            </a:r>
            <a:endParaRPr kumimoji="1" lang="en-US" altLang="ja-JP" sz="4400" b="1" dirty="0" smtClean="0"/>
          </a:p>
          <a:p>
            <a:r>
              <a:rPr lang="en-US" altLang="ja-JP" sz="4400" b="1" dirty="0" smtClean="0"/>
              <a:t>FP</a:t>
            </a:r>
            <a:r>
              <a:rPr lang="ja-JP" altLang="en-US" sz="4400" b="1" dirty="0" smtClean="0"/>
              <a:t>セミナー</a:t>
            </a:r>
            <a:endParaRPr kumimoji="1" lang="ja-JP" altLang="en-US" sz="44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4851" y="5613908"/>
            <a:ext cx="71802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講師　</a:t>
            </a:r>
            <a:r>
              <a:rPr lang="ja-JP" altLang="en-US" sz="2800" dirty="0" smtClean="0"/>
              <a:t>はなぶさ</a:t>
            </a:r>
            <a:r>
              <a:rPr lang="en-US" altLang="ja-JP" sz="2800" dirty="0" smtClean="0"/>
              <a:t>FP</a:t>
            </a:r>
            <a:r>
              <a:rPr lang="ja-JP" altLang="en-US" sz="2800" dirty="0" smtClean="0"/>
              <a:t>事務所</a:t>
            </a:r>
            <a:endParaRPr lang="en-US" altLang="ja-JP" sz="2800" dirty="0" smtClean="0"/>
          </a:p>
          <a:p>
            <a:r>
              <a:rPr kumimoji="1" lang="en-US" altLang="ja-JP" sz="2800" dirty="0" smtClean="0"/>
              <a:t>         </a:t>
            </a:r>
            <a:r>
              <a:rPr kumimoji="1" lang="ja-JP" altLang="en-US" sz="2800" dirty="0" smtClean="0"/>
              <a:t>代表　　　</a:t>
            </a:r>
            <a:r>
              <a:rPr kumimoji="1" lang="ja-JP" altLang="en-US" sz="2400" dirty="0" smtClean="0"/>
              <a:t>　　　　　</a:t>
            </a:r>
            <a:r>
              <a:rPr lang="ja-JP" altLang="en-US" sz="3600" dirty="0" smtClean="0"/>
              <a:t>万江　英彰</a:t>
            </a:r>
            <a:endParaRPr kumimoji="1" lang="ja-JP" altLang="en-US" sz="36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9266" y="4214450"/>
            <a:ext cx="2646357" cy="264355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477" y="725294"/>
            <a:ext cx="4142146" cy="276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96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31</Words>
  <Application>Microsoft Macintosh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Yu Gothic</vt:lpstr>
      <vt:lpstr>Yu Gothic Light</vt:lpstr>
      <vt:lpstr>Arial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murata-imac</dc:creator>
  <cp:lastModifiedBy>murata-imac</cp:lastModifiedBy>
  <cp:revision>4</cp:revision>
  <dcterms:created xsi:type="dcterms:W3CDTF">2018-10-01T10:26:20Z</dcterms:created>
  <dcterms:modified xsi:type="dcterms:W3CDTF">2018-10-02T02:23:26Z</dcterms:modified>
</cp:coreProperties>
</file>